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41" r:id="rId8"/>
    <p:sldId id="345" r:id="rId9"/>
    <p:sldId id="342" r:id="rId10"/>
    <p:sldId id="348" r:id="rId11"/>
    <p:sldId id="347" r:id="rId12"/>
    <p:sldId id="343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9901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that the micro:bit has a number of pins. Can the Learners locate them?  Talk over some of the pins and what they do, the GND pin, power pins, input and output pins.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2180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that the micro:bit has a number of pins. Can the Learners locate them?  Talk over some of the pins and what they do, the GND pin, power pins, input and output pins.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284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875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that the micro:bit has a number of pins, can the Learners locate them?  Talk over some of the pins and what they do, the GND pin, power pins, input and output pins.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99152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that the micro:bit has a number of pins. Can the students locate them?  Talk over some of the pins and what they do, the GND pin, power pins, input and output pins.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941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PINS, Responses and Looping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C0FAE8-189F-4992-ADBB-74286BCB7C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02753" y="4440581"/>
            <a:ext cx="4268207" cy="289871"/>
          </a:xfrm>
        </p:spPr>
        <p:txBody>
          <a:bodyPr/>
          <a:lstStyle/>
          <a:p>
            <a:r>
              <a:rPr lang="en-GB" sz="1800" dirty="0"/>
              <a:t>Lesson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17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00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CEC-0DE0-4FBE-9ADC-A69C576A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Be aware of the </a:t>
            </a:r>
            <a:r>
              <a:rPr lang="en-GB" b="1" dirty="0">
                <a:solidFill>
                  <a:srgbClr val="002B49"/>
                </a:solidFill>
              </a:rPr>
              <a:t>pins</a:t>
            </a:r>
            <a:r>
              <a:rPr lang="en-GB" dirty="0"/>
              <a:t> and some of their uses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Wire up a </a:t>
            </a:r>
            <a:r>
              <a:rPr lang="en-GB" b="1" dirty="0">
                <a:solidFill>
                  <a:srgbClr val="002B49"/>
                </a:solidFill>
              </a:rPr>
              <a:t>circuit</a:t>
            </a:r>
            <a:r>
              <a:rPr lang="en-GB" dirty="0"/>
              <a:t> using the pins and program a response</a:t>
            </a:r>
          </a:p>
          <a:p>
            <a:pPr>
              <a:spcBef>
                <a:spcPts val="1200"/>
              </a:spcBef>
            </a:pPr>
            <a:r>
              <a:rPr lang="en-GB" dirty="0"/>
              <a:t>Apply understanding to build a simple alarm system</a:t>
            </a:r>
          </a:p>
        </p:txBody>
      </p:sp>
    </p:spTree>
    <p:extLst>
      <p:ext uri="{BB962C8B-B14F-4D97-AF65-F5344CB8AC3E}">
        <p14:creationId xmlns:p14="http://schemas.microsoft.com/office/powerpoint/2010/main" val="418809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71B01E-51A9-46DB-AA43-626768929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5486644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The pins enable you to add additional input, outputs and control to your micro:bit and programs</a:t>
            </a:r>
          </a:p>
          <a:p>
            <a:pPr>
              <a:spcBef>
                <a:spcPts val="1200"/>
              </a:spcBef>
            </a:pPr>
            <a:r>
              <a:rPr lang="en-GB" dirty="0"/>
              <a:t>For example: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Attach a temperature sensor and write a program to respond to the readings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Attach a motor and power it via the 3V pin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51306-3B4F-4DDA-9E83-7E649F76DC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8696" y="721158"/>
            <a:ext cx="4396153" cy="51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1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07B9-09D9-46A0-83E2-5312B18B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Pins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2458A-8A3D-49B9-B4AE-F1AFC4637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719890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Remember Lesson 4 where we looked at switches?</a:t>
            </a:r>
          </a:p>
          <a:p>
            <a:pPr>
              <a:spcBef>
                <a:spcPts val="1200"/>
              </a:spcBef>
            </a:pPr>
            <a:r>
              <a:rPr lang="en-GB" dirty="0"/>
              <a:t>Switches can be used to open and close circuits</a:t>
            </a:r>
          </a:p>
          <a:p>
            <a:pPr>
              <a:spcBef>
                <a:spcPts val="1200"/>
              </a:spcBef>
            </a:pPr>
            <a:r>
              <a:rPr lang="en-GB" dirty="0"/>
              <a:t>When the button is pressed the circuit is closed and the current can flow from the battery and power the light</a:t>
            </a:r>
          </a:p>
          <a:p>
            <a:pPr>
              <a:spcBef>
                <a:spcPts val="1200"/>
              </a:spcBef>
            </a:pPr>
            <a:r>
              <a:rPr lang="en-GB" dirty="0"/>
              <a:t>Pins work like switches and buttons – when you join them together, usually with a wire, it closes the circuit and an event is triggered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C17BED95-BB7D-4F76-93D7-C10DB492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962772" y="1624626"/>
            <a:ext cx="2286141" cy="313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0F8566-B2DC-40A6-954F-E68C9FD1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4" y="1237785"/>
            <a:ext cx="6685423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The 5 main ring pins do the following: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Pin 0 – input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Pin 1 – input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Pin 2 – input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Pin 3 – provides a voltage of 3V</a:t>
            </a:r>
          </a:p>
          <a:p>
            <a:pPr lvl="1">
              <a:spcBef>
                <a:spcPts val="1200"/>
              </a:spcBef>
            </a:pPr>
            <a:r>
              <a:rPr lang="en-GB" sz="2400" dirty="0"/>
              <a:t>GND – grounds the pin to make the circuit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pPr>
              <a:spcBef>
                <a:spcPts val="1200"/>
              </a:spcBef>
            </a:pPr>
            <a:r>
              <a:rPr lang="en-GB" dirty="0"/>
              <a:t>By using crocodile clips and joining Pin 0 and the GND it creates a circuit.  Code can then be used to respond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51306-3B4F-4DDA-9E83-7E649F76DC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05"/>
          <a:stretch/>
        </p:blipFill>
        <p:spPr>
          <a:xfrm rot="5400000">
            <a:off x="8267198" y="1584584"/>
            <a:ext cx="2615711" cy="32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4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25 Additional Pins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0F8566-B2DC-40A6-954F-E68C9FD1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4" y="1237785"/>
            <a:ext cx="6734585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The micro:bit also has 25 smaller pins</a:t>
            </a:r>
          </a:p>
          <a:p>
            <a:pPr>
              <a:spcBef>
                <a:spcPts val="1200"/>
              </a:spcBef>
            </a:pPr>
            <a:r>
              <a:rPr lang="en-GB" dirty="0"/>
              <a:t>These pins range from providing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3V supply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Controlling the LEDs 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Controlling the A and B buttons</a:t>
            </a:r>
          </a:p>
          <a:p>
            <a:pPr>
              <a:spcBef>
                <a:spcPts val="1200"/>
              </a:spcBef>
            </a:pPr>
            <a:r>
              <a:rPr lang="en-GB" dirty="0"/>
              <a:t>Adding a crocodile clip to Pin 5 and joining it to the GND pin is the equivalent to touching Button 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51306-3B4F-4DDA-9E83-7E649F76DC9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5" r="-337"/>
          <a:stretch/>
        </p:blipFill>
        <p:spPr>
          <a:xfrm>
            <a:off x="8647466" y="962025"/>
            <a:ext cx="3239734" cy="486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5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E0D4-1C10-4126-B29E-C62C1A63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Student 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4D19-FA43-4CD5-9A37-E1C7C89C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Complete the first part of the Activity Sheet and create your own response to touching the pins</a:t>
            </a:r>
          </a:p>
          <a:p>
            <a:pPr>
              <a:spcBef>
                <a:spcPts val="1200"/>
              </a:spcBef>
            </a:pPr>
            <a:r>
              <a:rPr lang="en-GB" dirty="0"/>
              <a:t>Notice that we use a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 </a:t>
            </a:r>
            <a:r>
              <a:rPr lang="en-GB" dirty="0"/>
              <a:t>loop to keep the program running</a:t>
            </a:r>
          </a:p>
          <a:p>
            <a:pPr>
              <a:spcBef>
                <a:spcPts val="1200"/>
              </a:spcBef>
            </a:pPr>
            <a:r>
              <a:rPr lang="en-GB" dirty="0"/>
              <a:t>What would happen if we removed the loop?</a:t>
            </a:r>
          </a:p>
        </p:txBody>
      </p:sp>
    </p:spTree>
    <p:extLst>
      <p:ext uri="{BB962C8B-B14F-4D97-AF65-F5344CB8AC3E}">
        <p14:creationId xmlns:p14="http://schemas.microsoft.com/office/powerpoint/2010/main" val="385834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6346380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478</Words>
  <Application>Microsoft Office PowerPoint</Application>
  <PresentationFormat>Widescreen</PresentationFormat>
  <Paragraphs>46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Wingdings</vt:lpstr>
      <vt:lpstr>1_Arm_PPT_Public</vt:lpstr>
      <vt:lpstr>PINS, Responses and Looping</vt:lpstr>
      <vt:lpstr>What the Lesson Will Cover</vt:lpstr>
      <vt:lpstr>Pins</vt:lpstr>
      <vt:lpstr>How Pins Work</vt:lpstr>
      <vt:lpstr>Pins</vt:lpstr>
      <vt:lpstr>25 Additional Pins</vt:lpstr>
      <vt:lpstr>Student Activity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2021-04-13T12:41:28Z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